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1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82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6470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5511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065224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172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82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81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35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12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00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63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782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26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3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98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76A27-8146-4F75-9851-A83577C6FD8A}" type="datetime2">
              <a:rPr lang="en-US" smtClean="0"/>
              <a:t>Tuesday, July 14,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42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7E4B2F-9F78-4DEA-877A-9E05BB2C8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6B5558-2BD3-41A5-9EBF-BBF14BD1A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1"/>
            <a:ext cx="9144000" cy="38502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Difficulty and target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C462F-C2CF-4DCD-9DCD-66C9D0A47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48793"/>
            <a:ext cx="9144000" cy="836023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13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65E9-4994-4295-BF4E-897E734C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9C0548-6186-4915-AC39-AF5EEE0D81C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31" y="2266122"/>
            <a:ext cx="7843886" cy="26429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5358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7CA1F-4041-41F7-BAAF-51B2DE7C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AE9A58-D51D-414D-825C-ECA2CF72071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85" y="1930400"/>
            <a:ext cx="8596668" cy="3812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1077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7D70B-4D9F-484F-B5B3-8C2F136D8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E35F73-8204-41AE-9739-A57D441998E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74" y="1930400"/>
            <a:ext cx="8213828" cy="37680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2562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00A23-F8FA-4B77-9B3E-65DE2211B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33A4C3A-D9E0-4429-B99F-7F4ACA718E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9045079"/>
              </p:ext>
            </p:extLst>
          </p:nvPr>
        </p:nvGraphicFramePr>
        <p:xfrm>
          <a:off x="861391" y="1847128"/>
          <a:ext cx="8746435" cy="20887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4495">
                  <a:extLst>
                    <a:ext uri="{9D8B030D-6E8A-4147-A177-3AD203B41FA5}">
                      <a16:colId xmlns:a16="http://schemas.microsoft.com/office/drawing/2014/main" val="4012301156"/>
                    </a:ext>
                  </a:extLst>
                </a:gridCol>
                <a:gridCol w="7281940">
                  <a:extLst>
                    <a:ext uri="{9D8B030D-6E8A-4147-A177-3AD203B41FA5}">
                      <a16:colId xmlns:a16="http://schemas.microsoft.com/office/drawing/2014/main" val="1933062256"/>
                    </a:ext>
                  </a:extLst>
                </a:gridCol>
              </a:tblGrid>
              <a:tr h="10443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Hexadecimal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76200" marB="7620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000000000004864c000000000000000000000000000000000000000000000000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2096062699"/>
                  </a:ext>
                </a:extLst>
              </a:tr>
              <a:tr h="10443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>
                          <a:effectLst/>
                        </a:rPr>
                        <a:t>Decimal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76200" marB="7620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1861311314983800126815643622927230076368334845814253369901973504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282130610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A99C08-789C-4359-B441-35FD3B0CA5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962064"/>
              </p:ext>
            </p:extLst>
          </p:nvPr>
        </p:nvGraphicFramePr>
        <p:xfrm>
          <a:off x="861391" y="4439480"/>
          <a:ext cx="8746435" cy="20887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08331">
                  <a:extLst>
                    <a:ext uri="{9D8B030D-6E8A-4147-A177-3AD203B41FA5}">
                      <a16:colId xmlns:a16="http://schemas.microsoft.com/office/drawing/2014/main" val="2526459403"/>
                    </a:ext>
                  </a:extLst>
                </a:gridCol>
                <a:gridCol w="6938104">
                  <a:extLst>
                    <a:ext uri="{9D8B030D-6E8A-4147-A177-3AD203B41FA5}">
                      <a16:colId xmlns:a16="http://schemas.microsoft.com/office/drawing/2014/main" val="516983398"/>
                    </a:ext>
                  </a:extLst>
                </a:gridCol>
              </a:tblGrid>
              <a:tr h="10443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Hexadecimal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76200" marB="7620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000000000003ba27aa200b1cecaad478d2b00432346c3f1f3986da1afd33e506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97112959"/>
                  </a:ext>
                </a:extLst>
              </a:tr>
              <a:tr h="10443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Decimal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76200" marB="7620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2100"/>
                        </a:spcBef>
                        <a:spcAft>
                          <a:spcPts val="2100"/>
                        </a:spcAft>
                      </a:pPr>
                      <a:r>
                        <a:rPr lang="en-IN" sz="1400" dirty="0">
                          <a:effectLst/>
                        </a:rPr>
                        <a:t>1533267872647776902154320487930659211795065581998445848740226310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3607722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2350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69B5D-B511-43B7-B5DC-E54236920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34DE9-7B37-4038-A2F9-15763FB73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1500" dirty="0"/>
              <a:t>  Thank You</a:t>
            </a:r>
          </a:p>
        </p:txBody>
      </p:sp>
    </p:spTree>
    <p:extLst>
      <p:ext uri="{BB962C8B-B14F-4D97-AF65-F5344CB8AC3E}">
        <p14:creationId xmlns:p14="http://schemas.microsoft.com/office/powerpoint/2010/main" val="237801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6C4E2-6215-4F68-8D60-8B3A59C9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781D7-C22F-4DC3-BECC-5DB31A8AD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b="1" dirty="0"/>
              <a:t>The difficulty is a number that regulates how long it takes for miners to add new blocks of transactions to the blockchain</a:t>
            </a:r>
          </a:p>
          <a:p>
            <a:r>
              <a:rPr lang="en-IN" sz="2400" b="1" dirty="0"/>
              <a:t>difficulty adjusts every 2016 blocks </a:t>
            </a:r>
          </a:p>
          <a:p>
            <a:r>
              <a:rPr lang="en-IN" sz="2400" b="1" dirty="0"/>
              <a:t>This difficulty value updates every 2 weeks to ensure that it takes 10 minutes (on average) to add a new block to the blockchain.</a:t>
            </a:r>
            <a:endParaRPr lang="en-US" sz="2400" b="1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2949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AD59-E1C4-44A1-88D1-B8B1BB60B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E0911-2971-423B-AEB5-5CB2D752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expected / actual</a:t>
            </a:r>
            <a:endParaRPr lang="en-US" sz="2400" dirty="0"/>
          </a:p>
          <a:p>
            <a:pPr marL="0" indent="0">
              <a:buNone/>
            </a:pPr>
            <a:r>
              <a:rPr lang="en-IN" sz="2400" dirty="0"/>
              <a:t>     20160 / actual  (2016x10)</a:t>
            </a:r>
            <a:endParaRPr lang="en-US" sz="2400" dirty="0"/>
          </a:p>
          <a:p>
            <a:r>
              <a:rPr lang="en-IN" sz="2400" dirty="0"/>
              <a:t>20160 / 18144 = 1.11    (9 minutes x 2016)</a:t>
            </a:r>
          </a:p>
          <a:p>
            <a:r>
              <a:rPr lang="en-IN" sz="2400" dirty="0"/>
              <a:t>difficulty x 1.11 = new difficulty</a:t>
            </a:r>
            <a:endParaRPr lang="en-US" sz="2400" dirty="0"/>
          </a:p>
          <a:p>
            <a:pPr marL="0" lvl="0" indent="0">
              <a:buNone/>
            </a:pPr>
            <a:r>
              <a:rPr lang="en-US" sz="2400" dirty="0"/>
              <a:t>(</a:t>
            </a:r>
            <a:r>
              <a:rPr lang="en-IN" sz="2400" dirty="0"/>
              <a:t>If the number is greater than 1 (i.e. blocks were mined quicker than expected), the difficulty increases.</a:t>
            </a:r>
            <a:endParaRPr lang="en-US" sz="2400" dirty="0"/>
          </a:p>
          <a:p>
            <a:pPr marL="0" lvl="0" indent="0">
              <a:buNone/>
            </a:pPr>
            <a:r>
              <a:rPr lang="en-IN" sz="2400" dirty="0"/>
              <a:t>If the number is less than 1 (i.e. blocks were mined slower than expected) the difficulty decreases)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18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AD59-E1C4-44A1-88D1-B8B1BB60B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E0911-2971-423B-AEB5-5CB2D752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179DA-2A39-4234-B773-FD078CC1ED6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0522" y="2411896"/>
            <a:ext cx="4081669" cy="2822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39961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4BE04-8F92-43CE-889F-7CC6753EE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B9A3D6-8EB3-475D-93B9-898C368947E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1" y="1930401"/>
            <a:ext cx="5976730" cy="40595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6923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9D1B8-8BB0-418A-9DCD-0FEF09A4C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ADD678-AC74-40E7-857E-8B0E8F35C1F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77" y="1709531"/>
            <a:ext cx="4479235" cy="3882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238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862C-3661-47C1-8D16-C5DB25ED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206256-1213-48B0-819F-C947FBF8320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33" y="1152939"/>
            <a:ext cx="4996070" cy="50954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511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3056-EC53-40F3-A41F-BB3DA64EC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ABDFC2-FB1B-4CC1-B1BF-3456F5A73AB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436" y="1722783"/>
            <a:ext cx="8596668" cy="43202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4951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DD1B3-700F-4FD8-8B75-1DE0180AF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D7A81F-DEB8-4D90-A7DE-5E99CB9CEB4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696" y="1325216"/>
            <a:ext cx="8176591" cy="4439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926702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</TotalTime>
  <Words>142</Words>
  <Application>Microsoft Office PowerPoint</Application>
  <PresentationFormat>Widescreen</PresentationFormat>
  <Paragraphs>19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Difficulty and target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Difficulty and target</dc:title>
  <dc:creator>Advik</dc:creator>
  <cp:lastModifiedBy>Advik</cp:lastModifiedBy>
  <cp:revision>2</cp:revision>
  <dcterms:created xsi:type="dcterms:W3CDTF">2020-07-14T20:30:00Z</dcterms:created>
  <dcterms:modified xsi:type="dcterms:W3CDTF">2020-07-14T20:41:44Z</dcterms:modified>
</cp:coreProperties>
</file>

<file path=docProps/thumbnail.jpeg>
</file>